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9" r:id="rId8"/>
    <p:sldId id="261" r:id="rId9"/>
    <p:sldId id="262" r:id="rId10"/>
    <p:sldId id="263" r:id="rId11"/>
    <p:sldId id="264" r:id="rId12"/>
    <p:sldId id="268" r:id="rId13"/>
    <p:sldId id="270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55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12/13/2022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1E539C80-378E-44D9-A924-49D396DCF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27264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39C80-378E-44D9-A924-49D396DCF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7969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39C80-378E-44D9-A924-49D396DCF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4165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39C80-378E-44D9-A924-49D396DCF79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4786621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39C80-378E-44D9-A924-49D396DCF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07385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39C80-378E-44D9-A924-49D396DCF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98575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39C80-378E-44D9-A924-49D396DCF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195910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39C80-378E-44D9-A924-49D396DCF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57203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39C80-378E-44D9-A924-49D396DCF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5379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5D92F-973F-4B80-902C-3F7D63A5B99A}" type="datetimeFigureOut">
              <a:rPr lang="ru-RU" smtClean="0"/>
              <a:pPr/>
              <a:t>13.12.2022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39C80-378E-44D9-A924-49D396DCF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3760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39C80-378E-44D9-A924-49D396DCF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7920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39C80-378E-44D9-A924-49D396DCF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834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39C80-378E-44D9-A924-49D396DCF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59338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39C80-378E-44D9-A924-49D396DCF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0110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39C80-378E-44D9-A924-49D396DCF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1050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39C80-378E-44D9-A924-49D396DCF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80111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39C80-378E-44D9-A924-49D396DCF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3411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 cstate="print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12/13/2022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39C80-378E-44D9-A924-49D396DCF7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005778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</p:sldLayoutIdLst>
  <p:transition>
    <p:fade thruBlk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25614" y="2718037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Медиастудия </a:t>
            </a:r>
            <a:br>
              <a:rPr lang="ru-RU" sz="4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4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«СемьЯ </a:t>
            </a:r>
            <a:r>
              <a:rPr lang="ru-RU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Production</a:t>
            </a:r>
            <a:r>
              <a:rPr lang="ru-RU" sz="48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4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25614" y="192505"/>
            <a:ext cx="647286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НИЖНИЙ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конкурс социальных проектов</a:t>
            </a:r>
          </a:p>
        </p:txBody>
      </p:sp>
    </p:spTree>
    <p:extLst>
      <p:ext uri="{BB962C8B-B14F-4D97-AF65-F5344CB8AC3E}">
        <p14:creationId xmlns:p14="http://schemas.microsoft.com/office/powerpoint/2010/main" xmlns="" val="478731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26E6896-75FD-7D70-63D2-4CF3059DD34E}"/>
              </a:ext>
            </a:extLst>
          </p:cNvPr>
          <p:cNvSpPr txBox="1"/>
          <p:nvPr/>
        </p:nvSpPr>
        <p:spPr>
          <a:xfrm>
            <a:off x="798990" y="177553"/>
            <a:ext cx="6342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оборудования для мобильной фотовыставки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0367A68-F9D9-5B28-14D0-9CE6CB41913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44864" y="764165"/>
            <a:ext cx="3215927" cy="24103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D449DA4-D0B5-6DE0-B63F-D02286C30AB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96284" y="4625047"/>
            <a:ext cx="2438820" cy="200294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AA3928F-BE9A-15A5-407A-A1D6C615221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06939">
            <a:off x="1535266" y="849231"/>
            <a:ext cx="1808085" cy="241078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68B855D-BD57-C3E5-B869-06DC85DD78E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679570">
            <a:off x="8625242" y="923035"/>
            <a:ext cx="1864369" cy="24858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C99C90B-78DD-B950-7BD3-8199DC2D481F}"/>
              </a:ext>
            </a:extLst>
          </p:cNvPr>
          <p:cNvSpPr txBox="1"/>
          <p:nvPr/>
        </p:nvSpPr>
        <p:spPr>
          <a:xfrm>
            <a:off x="798990" y="4083728"/>
            <a:ext cx="9448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USB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флеш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-накопителей для вручения участникам итогового мероприятия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047AEAE-89E7-682E-8ADF-9CE880C2469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07453" y="4638563"/>
            <a:ext cx="2985311" cy="198943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DA95F54-0145-2DB8-DD7F-A69AA2BD561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80258" y="4638563"/>
            <a:ext cx="3005593" cy="200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19651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FA5D327-0767-1FCF-42CB-87ABFED248E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96234" y="5919135"/>
            <a:ext cx="3395766" cy="9388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5A5BA5C-9C6F-78C6-0071-FD92A61D5D9A}"/>
              </a:ext>
            </a:extLst>
          </p:cNvPr>
          <p:cNvSpPr txBox="1"/>
          <p:nvPr/>
        </p:nvSpPr>
        <p:spPr>
          <a:xfrm>
            <a:off x="1154097" y="355106"/>
            <a:ext cx="6435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итогового мероприятия – семейного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медиаслета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19DA68A-26A3-E6BC-4B3E-CF132B7783B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6198" y="959434"/>
            <a:ext cx="3440790" cy="260024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7240CF2-D6CE-94E1-A081-1C9DA2411C0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84234" y="959434"/>
            <a:ext cx="3905024" cy="26023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85C46C4-6913-844D-366C-F0778FEF956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59225" y="959434"/>
            <a:ext cx="3440790" cy="26002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B53E755-B107-5266-EDB2-5009C36F2D2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26130" y="3829187"/>
            <a:ext cx="3440077" cy="26002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9E47D19-F73F-3AA1-EA1B-CFE7B723E13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67493" y="3829187"/>
            <a:ext cx="3901891" cy="260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1801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BB8559D-E82C-230C-83B9-FCC5532394F9}"/>
              </a:ext>
            </a:extLst>
          </p:cNvPr>
          <p:cNvSpPr txBox="1"/>
          <p:nvPr/>
        </p:nvSpPr>
        <p:spPr>
          <a:xfrm>
            <a:off x="118369" y="1412146"/>
            <a:ext cx="118250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Количественные показатели:</a:t>
            </a:r>
          </a:p>
          <a:p>
            <a:pPr algn="just"/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1.За период действия проекта размещено 30 публикаций о ходе его мероприятий и анонсов предстоящих событий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группе проекта в социальной сети «ВКонтакте»; «Telegram»; в «ВКонтакте» социальных партнеров проекта; 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сайте организации; на  онлайн-порталах города. 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2.Количество человек, прошедших обучение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медиатворчеству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- 60 человек, в т.ч 10 детей с ОВЗ;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3.Количество волонтеров, задействованных в реализации проекта – 6 человек;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4.Количество семей, принявших участие в итоговом мероприятии– 20 семей. Всего в мероприятии приняли участие 90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 (семьи, волонтеры, партнеры проекта).</a:t>
            </a:r>
          </a:p>
          <a:p>
            <a:pPr algn="just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B3A42D8-55A8-419F-2810-7D65CB8B7039}"/>
              </a:ext>
            </a:extLst>
          </p:cNvPr>
          <p:cNvSpPr txBox="1"/>
          <p:nvPr/>
        </p:nvSpPr>
        <p:spPr>
          <a:xfrm>
            <a:off x="118369" y="4507079"/>
            <a:ext cx="118250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Качественные результаты:</a:t>
            </a:r>
          </a:p>
          <a:p>
            <a:pPr algn="just"/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показал искренний интерес и желание учиться со стороны детей и родителей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медиатворчеству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социальный эффект проекта – укрепление и развитие института семьи.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Еще одним из успешных результатов считаем приглашение наших участников проекта на XXXIII Международный фестиваль юношеских СМИ и киностудий в г. Казань в январе 2023г.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5916FA1-9B1F-5234-D396-55468A8C628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68065" y="0"/>
            <a:ext cx="9900762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57726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33BE70D-5C0C-44A4-B1E7-DE3B41BCD12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03155" y="14438"/>
            <a:ext cx="4087675" cy="229931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F3932CF-F9C8-0C90-FA87-7EBDB4258BA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3604334" cy="231375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92B967E-EF6C-719A-6223-431D82D44B4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02167" y="3592138"/>
            <a:ext cx="3787807" cy="21306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06163E3-2D02-9E4A-E771-D4633737858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548871"/>
            <a:ext cx="2539013" cy="300178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D588A07-B054-6486-438C-9AD2E517F5D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104325" y="14438"/>
            <a:ext cx="4087675" cy="30698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8A42741-0965-C3D3-8CAF-B4CF7BEFD27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976644" y="14438"/>
            <a:ext cx="2046573" cy="306986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3F569FB-E366-B9E7-92A9-9496D2EFAAB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15392" r="20221"/>
          <a:stretch/>
        </p:blipFill>
        <p:spPr>
          <a:xfrm>
            <a:off x="8404193" y="3548871"/>
            <a:ext cx="3787807" cy="330912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5CC4F49-A109-FB80-C750-DA536A7CE057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195132" y="3534433"/>
            <a:ext cx="2209061" cy="331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55188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8400" y="158417"/>
            <a:ext cx="7315200" cy="791609"/>
          </a:xfrm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проблемы</a:t>
            </a:r>
          </a:p>
        </p:txBody>
      </p:sp>
      <p:sp>
        <p:nvSpPr>
          <p:cNvPr id="5" name="Надпись 2"/>
          <p:cNvSpPr txBox="1">
            <a:spLocks noChangeArrowheads="1"/>
          </p:cNvSpPr>
          <p:nvPr/>
        </p:nvSpPr>
        <p:spPr bwMode="auto">
          <a:xfrm>
            <a:off x="8662738" y="5951622"/>
            <a:ext cx="3397852" cy="906378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Aft>
                <a:spcPts val="800"/>
              </a:spcAft>
            </a:pPr>
            <a:r>
              <a:rPr lang="ru-RU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НРООИ</a:t>
            </a:r>
            <a:endParaRPr lang="ru-RU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800"/>
              </a:spcAft>
            </a:pPr>
            <a:r>
              <a:rPr lang="ru-RU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«Социальная реабилитация</a:t>
            </a:r>
            <a:r>
              <a:rPr lang="ru-RU" sz="1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D201D1F-FE96-A933-2B10-DAB50B6DEF2E}"/>
              </a:ext>
            </a:extLst>
          </p:cNvPr>
          <p:cNvSpPr txBox="1"/>
          <p:nvPr/>
        </p:nvSpPr>
        <p:spPr>
          <a:xfrm>
            <a:off x="204186" y="1083191"/>
            <a:ext cx="557517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 всеобщей цифровизации - это повышение качества жизни, но и новые риски.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Общение с близкими взрослыми все больше подменяет экран смартфона и компьютера.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теряют навык командного взаимодействия.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«Друзья» - виртуальные собеседники.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Недостаток внимания и воспитания или ограниченное время, проводимое вместе, ведет к отсутствию доверия, поиску альтернативы в цифровых медиа. </a:t>
            </a:r>
          </a:p>
          <a:p>
            <a:pPr algn="just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233CAFB-35B3-1522-50EC-EF38073D9768}"/>
              </a:ext>
            </a:extLst>
          </p:cNvPr>
          <p:cNvSpPr txBox="1"/>
          <p:nvPr/>
        </p:nvSpPr>
        <p:spPr>
          <a:xfrm>
            <a:off x="6096000" y="1340528"/>
            <a:ext cx="5964590" cy="3608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«Медиастудия «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Production»: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Альтернатива виртуальному общению для </a:t>
            </a:r>
          </a:p>
          <a:p>
            <a:pPr algn="just">
              <a:lnSpc>
                <a:spcPct val="200000"/>
              </a:lnSpc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поколений.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Возможность знакомства с востребованными навыками медиа – производства.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Увлекательное совместное времяпровождение.</a:t>
            </a:r>
          </a:p>
          <a:p>
            <a:pPr marL="285750" indent="-28575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Возможность научиться новому всей семьей.</a:t>
            </a:r>
          </a:p>
        </p:txBody>
      </p:sp>
    </p:spTree>
    <p:extLst>
      <p:ext uri="{BB962C8B-B14F-4D97-AF65-F5344CB8AC3E}">
        <p14:creationId xmlns:p14="http://schemas.microsoft.com/office/powerpoint/2010/main" xmlns="" val="2750973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519973-2E84-0A7D-592D-07A6ECBE8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21368"/>
            <a:ext cx="9905998" cy="1077117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 проекта.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A5D8084-D249-F86A-A11B-84AE8F22AAE9}"/>
              </a:ext>
            </a:extLst>
          </p:cNvPr>
          <p:cNvSpPr txBox="1"/>
          <p:nvPr/>
        </p:nvSpPr>
        <p:spPr>
          <a:xfrm>
            <a:off x="381740" y="1198485"/>
            <a:ext cx="49537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создание условий для развития социально – коммуникативной компетентности, творческого потенциала, самореализации детей и родителей через создание семейной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медиастудии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918899E-CAA5-DC6D-FDB5-CF4802CD5F81}"/>
              </a:ext>
            </a:extLst>
          </p:cNvPr>
          <p:cNvSpPr txBox="1"/>
          <p:nvPr/>
        </p:nvSpPr>
        <p:spPr>
          <a:xfrm>
            <a:off x="3852909" y="3180425"/>
            <a:ext cx="62054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Привлечение целевых групп к проекту;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Разработка обучающих курсов с учетом особенностей целевых групп;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процесса стационарного обучения медиатехнологиям;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Создание семейной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медиастудии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Организация и проведение мастер-классов;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Подведение итогов проекта, оценка социального эффекта.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7F3EF96-5C69-F69D-DE1A-1CD97C96E7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20778" b="8263"/>
          <a:stretch/>
        </p:blipFill>
        <p:spPr>
          <a:xfrm>
            <a:off x="189390" y="2804275"/>
            <a:ext cx="3508884" cy="33286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A27C13C-9CE5-BBD4-0BF4-3E76F2D6C45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25546" y="1198485"/>
            <a:ext cx="3965360" cy="223051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A71C47C-745A-64F8-B3F3-91BA91A31A7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63683" y="5919135"/>
            <a:ext cx="3395766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4959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CD2162-2DF1-2CEF-14F7-40B488238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966" y="103614"/>
            <a:ext cx="9905998" cy="713132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Механизм реализации проекта.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282C474-1EC8-A8E3-C913-056C6D5B5CFF}"/>
              </a:ext>
            </a:extLst>
          </p:cNvPr>
          <p:cNvSpPr txBox="1"/>
          <p:nvPr/>
        </p:nvSpPr>
        <p:spPr>
          <a:xfrm>
            <a:off x="215530" y="1109708"/>
            <a:ext cx="34843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Организационный этап: </a:t>
            </a:r>
            <a:b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Информационная кампания.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Разработка обучающих курсов.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6E5887C-4998-8DA7-098B-EAAF1383BB8B}"/>
              </a:ext>
            </a:extLst>
          </p:cNvPr>
          <p:cNvSpPr txBox="1"/>
          <p:nvPr/>
        </p:nvSpPr>
        <p:spPr>
          <a:xfrm>
            <a:off x="2974019" y="2326000"/>
            <a:ext cx="56195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этап:</a:t>
            </a:r>
          </a:p>
          <a:p>
            <a:pPr marL="342900" indent="-342900" algn="just">
              <a:buAutoNum type="arabicPeriod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Стационарное обучение медиатехнологиям.</a:t>
            </a:r>
          </a:p>
          <a:p>
            <a:pPr marL="342900" indent="-342900" algn="just">
              <a:buAutoNum type="arabicPeriod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мобильной студии.</a:t>
            </a:r>
          </a:p>
          <a:p>
            <a:pPr marL="342900" indent="-342900" algn="just">
              <a:buAutoNum type="arabicPeriod"/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Мастер-классы («Фотография», «Видеоролик, музыкальный клип», «Социальный ролик»,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«Публичное выступление».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93928C3-969A-3A0C-69ED-1675777BE541}"/>
              </a:ext>
            </a:extLst>
          </p:cNvPr>
          <p:cNvSpPr txBox="1"/>
          <p:nvPr/>
        </p:nvSpPr>
        <p:spPr>
          <a:xfrm>
            <a:off x="7532852" y="3953323"/>
            <a:ext cx="4465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этап: 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Подведение итогов – семейный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медиаслет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C96CF03-7D06-F5C6-6764-AFAF0D0C8A7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461" y="2181823"/>
            <a:ext cx="2743438" cy="356646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4D4BDC9-704A-F394-71D6-2916BC4AED9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05013" y="1109708"/>
            <a:ext cx="3377460" cy="189982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FD0183C-0D78-02DA-F1E5-F41E601B70E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63036" y="4276489"/>
            <a:ext cx="3180402" cy="204025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614A375-579E-5C10-D0BE-DCC39564B28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85252" y="4663277"/>
            <a:ext cx="3139712" cy="209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05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DB333F7-6AC4-4A89-CD01-A1159DF0B1B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51183" y="4250429"/>
            <a:ext cx="4635681" cy="260757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0F1A53-EC79-C5C9-27FC-5CFC1F5DB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19" y="112491"/>
            <a:ext cx="11594237" cy="105936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мероприятия,</a:t>
            </a:r>
            <a:b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проведенные в рамках проекта.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6992B81-99AF-10D9-37B4-108EC733A752}"/>
              </a:ext>
            </a:extLst>
          </p:cNvPr>
          <p:cNvSpPr txBox="1"/>
          <p:nvPr/>
        </p:nvSpPr>
        <p:spPr>
          <a:xfrm>
            <a:off x="150919" y="1171852"/>
            <a:ext cx="119759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кампания ( 30 публикаций, 2  медиа-квеста привлечено 60 человек, в т.ч. 10 детей с ОВЗ ).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ВКонтакте https://vk.com/superdetki_nnov; </a:t>
            </a:r>
          </a:p>
          <a:p>
            <a:pPr algn="just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elegram: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t.me/super_detki_nn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сайте НРООИ «Социальная реабилитация»  http://socrehab.ru/ 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Официальный сайт администрации города Нижнего Новгорода (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xn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--b1acdfjbh2acclca1a.xn--p1ai)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C0FF708-755C-0616-B795-8038497A09B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0919" y="2614474"/>
            <a:ext cx="4136996" cy="23270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E5FE316-B126-AB92-512D-19F2AEF72C3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39487" y="2570544"/>
            <a:ext cx="4136996" cy="23270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29407DA-6920-06DF-70CA-22CB1BC5520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96234" y="5919135"/>
            <a:ext cx="3395766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2823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BAECE01-5CC7-322E-B768-6E1B6A9491F3}"/>
              </a:ext>
            </a:extLst>
          </p:cNvPr>
          <p:cNvSpPr txBox="1"/>
          <p:nvPr/>
        </p:nvSpPr>
        <p:spPr>
          <a:xfrm>
            <a:off x="292964" y="305370"/>
            <a:ext cx="9481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2 обучающих курсов, привлечение специалистов в области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медиатворчества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3042332-67D5-E37D-7E72-3BF650C1CAA1}"/>
              </a:ext>
            </a:extLst>
          </p:cNvPr>
          <p:cNvSpPr txBox="1"/>
          <p:nvPr/>
        </p:nvSpPr>
        <p:spPr>
          <a:xfrm>
            <a:off x="292964" y="674702"/>
            <a:ext cx="1155637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мобильной студии.</a:t>
            </a:r>
          </a:p>
          <a:p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создания мобильной студии приобретено оборудование за счет запрашиваемых средств субсидии: зеркальная камера, объектив, отражатель, комплект постоянного света, струйный принтер.</a:t>
            </a:r>
          </a:p>
          <a:p>
            <a:pPr algn="just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процесса стационарного обучения медиатехнологиям .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Занятия проводились в соответствии с учебным (тематическим) планом «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Медиатворчество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(понедельник, четверг).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Проведено качественное обучение 60 человек (в т.ч. 10 детей с ОВЗ).</a:t>
            </a:r>
          </a:p>
          <a:p>
            <a:pPr algn="just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мастер-классов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Проведены 4 мастер-класса по темам: «Фотография», «Видеоролик, музыкальный клип», «Социальный ролик», «Публичное выступление».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 участие 60 человек ( в т.ч. 10 детей с ОВЗ ) и 6 волонтеров.</a:t>
            </a:r>
          </a:p>
          <a:p>
            <a:pPr algn="just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итогового мероприятия – семейный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медислет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человек, принявших участие в медиаслете -90 человек (в том числе участники проекта, волонтёры, социальные партнёры проекта). На медиаслете награждены 20 наиболее активных и результативных семей, в т. ч. 5 с ОВЗ в различных номинациях.</a:t>
            </a:r>
          </a:p>
          <a:p>
            <a:pPr algn="just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9073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DBFD2C4-E5F2-A0CF-AFF8-3D5736396611}"/>
              </a:ext>
            </a:extLst>
          </p:cNvPr>
          <p:cNvSpPr txBox="1"/>
          <p:nvPr/>
        </p:nvSpPr>
        <p:spPr>
          <a:xfrm>
            <a:off x="208230" y="156104"/>
            <a:ext cx="1186909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Незапланированные результаты реализации проекта. </a:t>
            </a:r>
          </a:p>
          <a:p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с 8 по 11 сентября 2022 г. дети и родители приняли участие в XXXII Международном фестивале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юношеских СМИ и киностудий в г. Чебоксары. Участники проекта встретились с президентом республики Чувашии, 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приняли участие в различных мастер-классах фестиваля. На закрытии фестиваля участникам проекта в различных </a:t>
            </a:r>
          </a:p>
          <a:p>
            <a:pPr algn="just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номинациях вручены 6 дипломов, 2 сертификата, а Глухова Варвара получила гран-при фестиваля в </a:t>
            </a:r>
            <a:r>
              <a:rPr lang="ru-RU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спецноминации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спонсора «ТЕЛЕ2» в номинации «Кибербезопасность».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AC6B8CD-DB9E-227F-2865-8A8940F0D9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b="9644"/>
          <a:stretch/>
        </p:blipFill>
        <p:spPr>
          <a:xfrm>
            <a:off x="4161587" y="2388209"/>
            <a:ext cx="3571028" cy="431368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4C95584-C063-7D64-347C-598164ED25F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8230" y="2369006"/>
            <a:ext cx="3318466" cy="429448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7F47F28-0467-384D-6943-76FFEDD6A99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67507" y="2369006"/>
            <a:ext cx="3318466" cy="429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8276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69239D6-0533-BB7A-B96F-92869390F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1312" y="121368"/>
            <a:ext cx="9905998" cy="908442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расходования субсидии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F63DF11-9334-CB81-13E1-DE6708F7D93B}"/>
              </a:ext>
            </a:extLst>
          </p:cNvPr>
          <p:cNvSpPr txBox="1"/>
          <p:nvPr/>
        </p:nvSpPr>
        <p:spPr>
          <a:xfrm>
            <a:off x="194416" y="1029810"/>
            <a:ext cx="1176380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труда специалистов в области медиатехнологий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(проведение мастер-классов, квестов, обучающих занятий).</a:t>
            </a:r>
          </a:p>
          <a:p>
            <a:pPr algn="ctr"/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FC1A614-9D75-6CFD-9758-3FC8FC3A607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46877" y="2068001"/>
            <a:ext cx="1640843" cy="16413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F56BC5C-B28B-E4A8-755D-A2C1C998B09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49305" y="2068001"/>
            <a:ext cx="2188437" cy="164132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9C586A0-A4C6-4021-2F2A-BDF80500D81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816" y="2068001"/>
            <a:ext cx="2188437" cy="16413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0007914-92FB-3B49-FE07-3D3C483E109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74293" y="2068000"/>
            <a:ext cx="2188439" cy="16413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B3D3B98-2791-357C-4D83-A995170E969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49652" y="2068000"/>
            <a:ext cx="2188440" cy="164133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5EDFCF8-3072-B5CC-A198-61BCFC72D72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87222" y="4024266"/>
            <a:ext cx="2188440" cy="164133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6E275F5-A465-7DA3-A7A5-F62791798C2B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757063" y="5919135"/>
            <a:ext cx="3395766" cy="93886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4225C7C-3660-887B-680A-CB02E779FEA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769803" y="4039746"/>
            <a:ext cx="2917917" cy="16413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9DF7532-0529-25D3-0F5F-3D223633922D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074985" y="4024266"/>
            <a:ext cx="2188440" cy="164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97664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5976444E-B642-809C-B73B-8A0CD48824F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96234" y="5919135"/>
            <a:ext cx="3395766" cy="93886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8799CA3-AA44-0030-7B78-0FA74F0D0F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b="8285"/>
          <a:stretch/>
        </p:blipFill>
        <p:spPr>
          <a:xfrm>
            <a:off x="6769835" y="4257941"/>
            <a:ext cx="2026399" cy="24846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057F742-554C-BB16-797F-924E105CE713}"/>
              </a:ext>
            </a:extLst>
          </p:cNvPr>
          <p:cNvSpPr txBox="1"/>
          <p:nvPr/>
        </p:nvSpPr>
        <p:spPr>
          <a:xfrm>
            <a:off x="798991" y="568171"/>
            <a:ext cx="10058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комплекта оборудования для организации мобильной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медиастудии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00EB7AE-86AC-3261-B54E-9092F86651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b="7946"/>
          <a:stretch/>
        </p:blipFill>
        <p:spPr>
          <a:xfrm>
            <a:off x="430675" y="1267166"/>
            <a:ext cx="2298213" cy="28270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CD22EEC-8CC4-46C4-51A2-0EA1426E4E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b="9312"/>
          <a:stretch/>
        </p:blipFill>
        <p:spPr>
          <a:xfrm>
            <a:off x="3480047" y="1261682"/>
            <a:ext cx="2318497" cy="28127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29D08D4-B0D3-0889-AED4-A1CC95C14F1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r="16453" b="10230"/>
          <a:stretch/>
        </p:blipFill>
        <p:spPr>
          <a:xfrm>
            <a:off x="6592849" y="1256198"/>
            <a:ext cx="1956838" cy="281278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054DE16-81F7-B067-0408-C41486547AA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252857" y="1256198"/>
            <a:ext cx="2251671" cy="281826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BA3A86A-B7CB-D1DE-7C8F-2AF4F3D0DF4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b="8285"/>
          <a:stretch/>
        </p:blipFill>
        <p:spPr>
          <a:xfrm>
            <a:off x="1453648" y="4257943"/>
            <a:ext cx="2026399" cy="248464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9E6C028-E35D-0503-096F-52839B8F588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b="8285"/>
          <a:stretch/>
        </p:blipFill>
        <p:spPr>
          <a:xfrm>
            <a:off x="4171377" y="4257941"/>
            <a:ext cx="2026399" cy="248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444217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Контур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Контур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онтур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Метрополия</Template>
  <TotalTime>335</TotalTime>
  <Words>751</Words>
  <Application>Microsoft Office PowerPoint</Application>
  <PresentationFormat>Произвольный</PresentationFormat>
  <Paragraphs>98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Контур</vt:lpstr>
      <vt:lpstr>Слайд 1</vt:lpstr>
      <vt:lpstr>Описание проблемы</vt:lpstr>
      <vt:lpstr>Цели и задачи проекта.</vt:lpstr>
      <vt:lpstr>Механизм реализации проекта.</vt:lpstr>
      <vt:lpstr>Основные мероприятия, проведенные в рамках проекта.</vt:lpstr>
      <vt:lpstr>Слайд 6</vt:lpstr>
      <vt:lpstr>Слайд 7</vt:lpstr>
      <vt:lpstr>Направления расходования субсидии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Конкурс социальных проектов «Открытый Нижний »</dc:title>
  <dc:creator>User</dc:creator>
  <cp:lastModifiedBy>kosorotikova</cp:lastModifiedBy>
  <cp:revision>8</cp:revision>
  <dcterms:created xsi:type="dcterms:W3CDTF">2022-12-12T11:55:02Z</dcterms:created>
  <dcterms:modified xsi:type="dcterms:W3CDTF">2022-12-13T11:08:29Z</dcterms:modified>
</cp:coreProperties>
</file>